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30" r:id="rId3"/>
    <p:sldId id="434" r:id="rId4"/>
    <p:sldId id="427" r:id="rId5"/>
    <p:sldId id="433" r:id="rId6"/>
    <p:sldId id="42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0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EFD3-24A7-417A-B3FC-E6065118A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AF2B-1E57-4253-86AB-CD2ACA93F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DE6B8-39DF-4094-B6A7-E01FE389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BE896-C18D-484E-873B-48802CD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2BDDB-7EB3-4965-A0CF-F266D622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9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FC701-DB1F-4D01-A4A0-B681A88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C916B-A4C1-438F-8732-02E298D9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7F061-5FC2-489C-85AF-698EB7AA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7B7DD-2E05-4960-9699-9454776A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BCECB-689F-4049-9689-83EBE7C2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F3EE4-73F0-4480-B51A-A4AEDA56F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305E4-3C6E-48FB-A4FB-4C2FBC102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3B344-6191-476E-B019-01DD5F27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79E6A-2819-4EAD-B0BF-67D2F8F2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1A049-CD7D-4C5C-9634-0FE45855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0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60D62-5AD3-4397-9A8E-AF4E72F1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ED98F-4EF2-4714-9F47-D3744AB4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AEAC0-07C9-4E67-9AF2-51815693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E62F0-5550-4FFA-BC61-1A7B8C9C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797EC-E469-47D4-8789-9D92566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70C1-2331-468B-9716-0F7178D6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F3E2D-FD6A-4AB6-B7AB-FC87B76C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C1FC0-9A16-4B98-B1B8-6C0143E1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2978C-BDB6-4826-95C0-8169AB2D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B6E6F-532B-4C08-9196-F973FBA1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4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8BCF-02CA-437F-9B5F-2E7E24C7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4C656E-8654-41DF-9ECB-4FED266A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0771AC-E2CE-401E-A511-E7B493820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E195E-9BFF-4D2C-B875-815D8F61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6B1AB-F882-470F-9CB5-ABB5401E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022A0-85B7-4591-BA3B-29F8B492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3D24-3CD8-4965-BA40-E09B04B0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A4BDD-C6A2-4087-A643-32F2F12A9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2F1489-68CA-4C00-86CA-460D6C83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BED84-502E-4A29-BD04-5A49C9155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653E72-441C-49F9-9B4C-D14FA1E1C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799D8B-61A0-4E7A-801A-A0FE77ACA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9C3BF5-D2C9-40CB-82F9-BC75D244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08A922-48EB-4DEF-BE71-1E6F3B96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8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FDFAD-2BB1-490D-A770-89C33F1B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AA8313-0FC7-459B-BC65-CF027545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080A5-A57A-4FAB-897A-35C0A803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3ABB46-0D98-4CB6-A2CA-7DB0EA1D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0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811BE3-233F-478B-BAD8-B95D9C6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4D67EA-60C2-4417-B548-DEFE9A4F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BA7CDF-63C6-4D02-92FB-A6262627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E7463-CF35-4FB3-9329-E3F6796E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89F7C-B08F-4CED-8C27-E57E45605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BB73E-60EB-4307-A704-955A06E6A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C43B-3283-4470-AB67-37E61F1E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B9A1F-DC60-4DFC-BE30-E24E65B3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6A39A9-8961-4C22-92A8-08C441D6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2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14C4-EF6A-4A1D-941D-13E9D0E6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846C76-12D1-4CD1-88EA-75E15DFE9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D64D1-B562-4A82-B365-03BC326BC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9D517-E3BC-4A54-A608-08B21A4F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9AD85-DA55-47B6-AA38-2F43D13E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917F6-668E-4884-B309-80ED6886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3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05D421-4FD4-4FEE-9E7E-32B4D5A8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7B28C-5047-49C3-86C2-E341F4E66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2B383-DBB6-4F10-8F01-A87C54844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8A46C-372F-4CE2-8578-0ACFD187323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2BCC6-CFF8-4B05-A1AA-556E7052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9D3BA-95CE-4110-AB98-D163542E4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619183" y="2219844"/>
                <a:ext cx="2089033" cy="93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500" dirty="0" err="1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나왐마</a:t>
                </a:r>
                <a:endParaRPr lang="ko-KR" altLang="en-US" sz="55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483AEE-DCF1-497B-A75F-26F9BDA17BBB}"/>
                </a:ext>
              </a:extLst>
            </p:cNvPr>
            <p:cNvSpPr txBox="1"/>
            <p:nvPr/>
          </p:nvSpPr>
          <p:spPr>
            <a:xfrm>
              <a:off x="3381770" y="2489354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B36DC4-A83E-486D-AAB6-68EFC6E1F212}"/>
                </a:ext>
              </a:extLst>
            </p:cNvPr>
            <p:cNvSpPr txBox="1"/>
            <p:nvPr/>
          </p:nvSpPr>
          <p:spPr>
            <a:xfrm>
              <a:off x="5404381" y="3267472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지하철 좌석 관리 시스템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A6FED7-D630-4B86-A284-734994A2F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89" y="2195181"/>
            <a:ext cx="1360034" cy="13600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A07B36-52C6-4346-8C32-4D964F4E2257}"/>
              </a:ext>
            </a:extLst>
          </p:cNvPr>
          <p:cNvSpPr txBox="1"/>
          <p:nvPr/>
        </p:nvSpPr>
        <p:spPr>
          <a:xfrm>
            <a:off x="4460240" y="4295620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 I K E L I O N 7</a:t>
            </a:r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TH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X  S K H U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11BE01-6808-4AE2-B763-3729D9A2E808}"/>
              </a:ext>
            </a:extLst>
          </p:cNvPr>
          <p:cNvSpPr txBox="1"/>
          <p:nvPr/>
        </p:nvSpPr>
        <p:spPr>
          <a:xfrm>
            <a:off x="5642454" y="476855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나왐마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100B6-D23C-4BB9-8120-F74F7D493025}"/>
              </a:ext>
            </a:extLst>
          </p:cNvPr>
          <p:cNvSpPr txBox="1"/>
          <p:nvPr/>
        </p:nvSpPr>
        <p:spPr>
          <a:xfrm>
            <a:off x="5236092" y="5196943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현수 진경 광현 조</a:t>
            </a:r>
          </a:p>
        </p:txBody>
      </p:sp>
    </p:spTree>
    <p:extLst>
      <p:ext uri="{BB962C8B-B14F-4D97-AF65-F5344CB8AC3E}">
        <p14:creationId xmlns:p14="http://schemas.microsoft.com/office/powerpoint/2010/main" val="326608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7767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CB60A-E599-4973-8937-C3EA436927EF}"/>
              </a:ext>
            </a:extLst>
          </p:cNvPr>
          <p:cNvSpPr txBox="1"/>
          <p:nvPr/>
        </p:nvSpPr>
        <p:spPr>
          <a:xfrm>
            <a:off x="4870774" y="1821397"/>
            <a:ext cx="2450447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r>
              <a:rPr lang="ko-KR" altLang="en-US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번 째 모임</a:t>
            </a:r>
            <a:endParaRPr lang="en-US" sz="35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CCCD6-5978-448C-A5EA-D1E4D19E3F5B}"/>
              </a:ext>
            </a:extLst>
          </p:cNvPr>
          <p:cNvGrpSpPr/>
          <p:nvPr/>
        </p:nvGrpSpPr>
        <p:grpSpPr>
          <a:xfrm>
            <a:off x="2394856" y="2769615"/>
            <a:ext cx="7402286" cy="2907514"/>
            <a:chOff x="2181083" y="2543900"/>
            <a:chExt cx="5632742" cy="1874631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7FDA5316-96BC-43A2-9EA9-338AECB72370}"/>
                </a:ext>
              </a:extLst>
            </p:cNvPr>
            <p:cNvGrpSpPr/>
            <p:nvPr/>
          </p:nvGrpSpPr>
          <p:grpSpPr>
            <a:xfrm>
              <a:off x="2181083" y="2543900"/>
              <a:ext cx="1536192" cy="1874630"/>
              <a:chOff x="731492" y="1868156"/>
              <a:chExt cx="1536192" cy="1874630"/>
            </a:xfrm>
          </p:grpSpPr>
          <p:sp>
            <p:nvSpPr>
              <p:cNvPr id="45" name="Oval 62">
                <a:extLst>
                  <a:ext uri="{FF2B5EF4-FFF2-40B4-BE49-F238E27FC236}">
                    <a16:creationId xmlns:a16="http://schemas.microsoft.com/office/drawing/2014/main" id="{E2EB10B3-9850-48F2-9B73-19548718C580}"/>
                  </a:ext>
                </a:extLst>
              </p:cNvPr>
              <p:cNvSpPr/>
              <p:nvPr/>
            </p:nvSpPr>
            <p:spPr>
              <a:xfrm>
                <a:off x="900709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6" name="Oval 63">
                <a:extLst>
                  <a:ext uri="{FF2B5EF4-FFF2-40B4-BE49-F238E27FC236}">
                    <a16:creationId xmlns:a16="http://schemas.microsoft.com/office/drawing/2014/main" id="{AD621D91-85CD-41EC-9AD7-74823BD12B26}"/>
                  </a:ext>
                </a:extLst>
              </p:cNvPr>
              <p:cNvSpPr/>
              <p:nvPr/>
            </p:nvSpPr>
            <p:spPr>
              <a:xfrm>
                <a:off x="950243" y="1917690"/>
                <a:ext cx="1098689" cy="109868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CE351E-BA3B-4B1D-BD66-0668F8ECD16B}"/>
                  </a:ext>
                </a:extLst>
              </p:cNvPr>
              <p:cNvSpPr txBox="1"/>
              <p:nvPr/>
            </p:nvSpPr>
            <p:spPr>
              <a:xfrm>
                <a:off x="731492" y="3345906"/>
                <a:ext cx="1536192" cy="396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로고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제작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grpSp>
          <p:nvGrpSpPr>
            <p:cNvPr id="35" name="Group 7">
              <a:extLst>
                <a:ext uri="{FF2B5EF4-FFF2-40B4-BE49-F238E27FC236}">
                  <a16:creationId xmlns:a16="http://schemas.microsoft.com/office/drawing/2014/main" id="{9BD9F5B0-37F3-4402-9AFD-2F67C29D9D75}"/>
                </a:ext>
              </a:extLst>
            </p:cNvPr>
            <p:cNvGrpSpPr/>
            <p:nvPr/>
          </p:nvGrpSpPr>
          <p:grpSpPr>
            <a:xfrm>
              <a:off x="6277633" y="2543900"/>
              <a:ext cx="1536192" cy="1874630"/>
              <a:chOff x="4828042" y="1868156"/>
              <a:chExt cx="1536192" cy="1874630"/>
            </a:xfrm>
          </p:grpSpPr>
          <p:sp>
            <p:nvSpPr>
              <p:cNvPr id="42" name="Oval 83">
                <a:extLst>
                  <a:ext uri="{FF2B5EF4-FFF2-40B4-BE49-F238E27FC236}">
                    <a16:creationId xmlns:a16="http://schemas.microsoft.com/office/drawing/2014/main" id="{271FBF35-0E4E-44CC-9BB4-8899F6115D16}"/>
                  </a:ext>
                </a:extLst>
              </p:cNvPr>
              <p:cNvSpPr/>
              <p:nvPr/>
            </p:nvSpPr>
            <p:spPr>
              <a:xfrm>
                <a:off x="4997259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3" name="Oval 84">
                <a:extLst>
                  <a:ext uri="{FF2B5EF4-FFF2-40B4-BE49-F238E27FC236}">
                    <a16:creationId xmlns:a16="http://schemas.microsoft.com/office/drawing/2014/main" id="{878151A7-803E-4A1B-A15E-B47A59952F16}"/>
                  </a:ext>
                </a:extLst>
              </p:cNvPr>
              <p:cNvSpPr/>
              <p:nvPr/>
            </p:nvSpPr>
            <p:spPr>
              <a:xfrm>
                <a:off x="5046793" y="1917690"/>
                <a:ext cx="1098689" cy="109868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6B1046-96E0-4C08-A5D0-682D4D5A0A7A}"/>
                  </a:ext>
                </a:extLst>
              </p:cNvPr>
              <p:cNvSpPr txBox="1"/>
              <p:nvPr/>
            </p:nvSpPr>
            <p:spPr>
              <a:xfrm>
                <a:off x="4828042" y="3345906"/>
                <a:ext cx="1536192" cy="396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아이디어 톤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회의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grpSp>
          <p:nvGrpSpPr>
            <p:cNvPr id="36" name="Group 6">
              <a:extLst>
                <a:ext uri="{FF2B5EF4-FFF2-40B4-BE49-F238E27FC236}">
                  <a16:creationId xmlns:a16="http://schemas.microsoft.com/office/drawing/2014/main" id="{ED4FB399-52C1-4B8D-99C3-951C55F139F1}"/>
                </a:ext>
              </a:extLst>
            </p:cNvPr>
            <p:cNvGrpSpPr/>
            <p:nvPr/>
          </p:nvGrpSpPr>
          <p:grpSpPr>
            <a:xfrm>
              <a:off x="4229358" y="2543900"/>
              <a:ext cx="1536192" cy="1874631"/>
              <a:chOff x="2779767" y="1868156"/>
              <a:chExt cx="1536192" cy="1874631"/>
            </a:xfrm>
          </p:grpSpPr>
          <p:sp>
            <p:nvSpPr>
              <p:cNvPr id="39" name="Oval 76">
                <a:extLst>
                  <a:ext uri="{FF2B5EF4-FFF2-40B4-BE49-F238E27FC236}">
                    <a16:creationId xmlns:a16="http://schemas.microsoft.com/office/drawing/2014/main" id="{A1871B8B-EADF-40D2-918B-854EA7579B64}"/>
                  </a:ext>
                </a:extLst>
              </p:cNvPr>
              <p:cNvSpPr/>
              <p:nvPr/>
            </p:nvSpPr>
            <p:spPr>
              <a:xfrm>
                <a:off x="2948984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0" name="Oval 80">
                <a:extLst>
                  <a:ext uri="{FF2B5EF4-FFF2-40B4-BE49-F238E27FC236}">
                    <a16:creationId xmlns:a16="http://schemas.microsoft.com/office/drawing/2014/main" id="{80620A14-C25D-4211-80ED-7B29F571D052}"/>
                  </a:ext>
                </a:extLst>
              </p:cNvPr>
              <p:cNvSpPr/>
              <p:nvPr/>
            </p:nvSpPr>
            <p:spPr>
              <a:xfrm>
                <a:off x="2998518" y="1917690"/>
                <a:ext cx="1098689" cy="10986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BAE15-E906-45E4-8CB3-180BDD16B66F}"/>
                  </a:ext>
                </a:extLst>
              </p:cNvPr>
              <p:cNvSpPr txBox="1"/>
              <p:nvPr/>
            </p:nvSpPr>
            <p:spPr>
              <a:xfrm>
                <a:off x="2779767" y="3345907"/>
                <a:ext cx="1536192" cy="396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안드로이드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틀 제작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CF1B854-18C2-436C-9BE5-758D206A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364" y="3327817"/>
            <a:ext cx="1019266" cy="7412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D28267-D141-4AAE-BA54-B479D417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36" y="3360510"/>
            <a:ext cx="987230" cy="675904"/>
          </a:xfrm>
          <a:prstGeom prst="rect">
            <a:avLst/>
          </a:prstGeom>
        </p:spPr>
      </p:pic>
      <p:pic>
        <p:nvPicPr>
          <p:cNvPr id="48" name="그림 47" descr="기차이(가) 표시된 사진&#10;&#10;자동 생성된 설명">
            <a:extLst>
              <a:ext uri="{FF2B5EF4-FFF2-40B4-BE49-F238E27FC236}">
                <a16:creationId xmlns:a16="http://schemas.microsoft.com/office/drawing/2014/main" id="{4A087E5C-7CA2-4994-AFA4-AD06A4062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3327817"/>
            <a:ext cx="1127193" cy="7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7767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BA468C-FA7C-4314-9AAD-BC34F2AD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56" y="1944207"/>
            <a:ext cx="4097045" cy="40970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A23E58-5455-40D5-BFFA-5542A605C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99" y="1944208"/>
            <a:ext cx="4097045" cy="40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7CBB87-F061-4EE3-AE80-A7E5D7D3F717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C6898-C8BA-4F9C-ACB9-46D9336B7745}"/>
              </a:ext>
            </a:extLst>
          </p:cNvPr>
          <p:cNvSpPr txBox="1"/>
          <p:nvPr/>
        </p:nvSpPr>
        <p:spPr>
          <a:xfrm>
            <a:off x="566428" y="556194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9C0CF8E-23EE-4B8E-8FB7-3CBA7B48F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1138" y="2596201"/>
            <a:ext cx="2949425" cy="28724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37730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로고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E34E9F-0439-48E1-9362-8646F6FAB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0132" y1="65415" x2="45563" y2="64006"/>
                        <a14:foregroundMark x1="45563" y1="64006" x2="64768" y2="64006"/>
                        <a14:foregroundMark x1="64768" y1="64006" x2="73377" y2="63850"/>
                        <a14:foregroundMark x1="73377" y1="63850" x2="34967" y2="64163"/>
                        <a14:foregroundMark x1="34967" y1="64163" x2="52583" y2="65415"/>
                        <a14:foregroundMark x1="52583" y1="65415" x2="40795" y2="65415"/>
                        <a14:foregroundMark x1="40795" y1="65415" x2="61325" y2="66354"/>
                        <a14:foregroundMark x1="61325" y1="66354" x2="36291" y2="65728"/>
                        <a14:foregroundMark x1="36291" y1="65728" x2="69801" y2="66041"/>
                        <a14:foregroundMark x1="69801" y1="66041" x2="45430" y2="63224"/>
                        <a14:foregroundMark x1="45430" y1="63224" x2="64371" y2="62128"/>
                        <a14:foregroundMark x1="64371" y1="62128" x2="29669" y2="57903"/>
                        <a14:foregroundMark x1="29669" y1="57903" x2="41060" y2="57746"/>
                        <a14:foregroundMark x1="41060" y1="57746" x2="56424" y2="57746"/>
                        <a14:foregroundMark x1="56424" y1="57746" x2="44901" y2="56495"/>
                        <a14:foregroundMark x1="44901" y1="56495" x2="59205" y2="56338"/>
                        <a14:foregroundMark x1="59205" y1="56338" x2="41987" y2="53991"/>
                        <a14:foregroundMark x1="41987" y1="53991" x2="53377" y2="53834"/>
                        <a14:foregroundMark x1="53377" y1="53834" x2="62649" y2="53834"/>
                        <a14:foregroundMark x1="62649" y1="53834" x2="43576" y2="52739"/>
                        <a14:foregroundMark x1="43576" y1="52739" x2="62781" y2="52426"/>
                        <a14:foregroundMark x1="62781" y1="52426" x2="71788" y2="52426"/>
                        <a14:foregroundMark x1="71788" y1="52426" x2="37748" y2="50861"/>
                        <a14:foregroundMark x1="37748" y1="50861" x2="48212" y2="50861"/>
                        <a14:foregroundMark x1="48212" y1="50861" x2="59205" y2="50704"/>
                        <a14:foregroundMark x1="59205" y1="50704" x2="38543" y2="48513"/>
                        <a14:foregroundMark x1="38543" y1="48513" x2="70464" y2="48513"/>
                        <a14:foregroundMark x1="70464" y1="48513" x2="36954" y2="45383"/>
                        <a14:foregroundMark x1="36954" y1="45383" x2="49669" y2="44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4724" y="2463451"/>
            <a:ext cx="3393889" cy="28724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36E646-C984-4A45-B806-5DE5D0355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774" y="2279396"/>
            <a:ext cx="3028950" cy="2571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12BA78-7CD4-44B8-B0C0-D30363DDE514}"/>
              </a:ext>
            </a:extLst>
          </p:cNvPr>
          <p:cNvSpPr txBox="1"/>
          <p:nvPr/>
        </p:nvSpPr>
        <p:spPr>
          <a:xfrm>
            <a:off x="8950264" y="4781897"/>
            <a:ext cx="14318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 </a:t>
            </a:r>
            <a:r>
              <a:rPr lang="ko-KR" altLang="en-US" sz="3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왐</a:t>
            </a:r>
            <a:r>
              <a:rPr lang="ko-KR" altLang="en-US" sz="3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0A1F29-CCF2-4D55-877B-272344F23B91}"/>
              </a:ext>
            </a:extLst>
          </p:cNvPr>
          <p:cNvSpPr txBox="1"/>
          <p:nvPr/>
        </p:nvSpPr>
        <p:spPr>
          <a:xfrm>
            <a:off x="5279687" y="4481814"/>
            <a:ext cx="163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NAWAMMA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64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25699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안드로이드 틀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E4CD69-E9DA-4CCF-8095-CE6BA814C7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7259" y="2365824"/>
            <a:ext cx="4175125" cy="27031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16BC50-1D40-44F5-A549-13DB41E20D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21" y="1629858"/>
            <a:ext cx="2711452" cy="41751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545138-D3A0-4013-8F90-30C81CA8934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5336" y="2361697"/>
            <a:ext cx="4175125" cy="27114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1BAB95-F6CE-4215-9441-305E1321B595}"/>
              </a:ext>
            </a:extLst>
          </p:cNvPr>
          <p:cNvSpPr/>
          <p:nvPr/>
        </p:nvSpPr>
        <p:spPr>
          <a:xfrm>
            <a:off x="1553592" y="5007006"/>
            <a:ext cx="1313895" cy="221136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88CA092-E6D4-4D86-8C68-14095A351B54}"/>
              </a:ext>
            </a:extLst>
          </p:cNvPr>
          <p:cNvCxnSpPr/>
          <p:nvPr/>
        </p:nvCxnSpPr>
        <p:spPr>
          <a:xfrm>
            <a:off x="1722268" y="5228142"/>
            <a:ext cx="0" cy="9684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54AFD0-5E2E-4E0E-8F78-732115D702FF}"/>
              </a:ext>
            </a:extLst>
          </p:cNvPr>
          <p:cNvSpPr txBox="1"/>
          <p:nvPr/>
        </p:nvSpPr>
        <p:spPr>
          <a:xfrm>
            <a:off x="817453" y="623004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Bottom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navBar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F248C-DF4F-484D-8007-383985E5D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303" y="1620123"/>
            <a:ext cx="2464210" cy="417512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DEE18D-672F-4A58-BEAE-202AD971AF70}"/>
              </a:ext>
            </a:extLst>
          </p:cNvPr>
          <p:cNvCxnSpPr>
            <a:cxnSpLocks/>
          </p:cNvCxnSpPr>
          <p:nvPr/>
        </p:nvCxnSpPr>
        <p:spPr>
          <a:xfrm>
            <a:off x="10742896" y="5405591"/>
            <a:ext cx="0" cy="6489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3CE0BD-D5B2-4A37-97C4-E4BA61C282B5}"/>
              </a:ext>
            </a:extLst>
          </p:cNvPr>
          <p:cNvSpPr txBox="1"/>
          <p:nvPr/>
        </p:nvSpPr>
        <p:spPr>
          <a:xfrm>
            <a:off x="9989581" y="6091544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WEB VIEW</a:t>
            </a: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게시판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DCB248-88AF-48A0-8123-C10EEA17E98C}"/>
              </a:ext>
            </a:extLst>
          </p:cNvPr>
          <p:cNvSpPr/>
          <p:nvPr/>
        </p:nvSpPr>
        <p:spPr>
          <a:xfrm>
            <a:off x="1629052" y="5007006"/>
            <a:ext cx="186431" cy="2211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51EDA3-3A0E-4C87-8806-14E375739D5D}"/>
              </a:ext>
            </a:extLst>
          </p:cNvPr>
          <p:cNvSpPr/>
          <p:nvPr/>
        </p:nvSpPr>
        <p:spPr>
          <a:xfrm>
            <a:off x="4675572" y="3606852"/>
            <a:ext cx="198269" cy="2016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EC379ED-1293-45D3-8C52-DCD34E5DDE26}"/>
              </a:ext>
            </a:extLst>
          </p:cNvPr>
          <p:cNvSpPr/>
          <p:nvPr/>
        </p:nvSpPr>
        <p:spPr>
          <a:xfrm>
            <a:off x="10638408" y="5203923"/>
            <a:ext cx="198269" cy="2016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0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03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22092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아이디어톤 회의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643FA-005E-41A4-BF9C-6B5B7ECCFDA6}"/>
              </a:ext>
            </a:extLst>
          </p:cNvPr>
          <p:cNvSpPr txBox="1"/>
          <p:nvPr/>
        </p:nvSpPr>
        <p:spPr>
          <a:xfrm>
            <a:off x="4369639" y="2611470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UCC -&gt; 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보류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7FDAD6-AF84-4C95-8FE4-88C2F271615A}"/>
              </a:ext>
            </a:extLst>
          </p:cNvPr>
          <p:cNvSpPr txBox="1"/>
          <p:nvPr/>
        </p:nvSpPr>
        <p:spPr>
          <a:xfrm>
            <a:off x="4369639" y="3461960"/>
            <a:ext cx="5003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PPT -&gt; 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월요일 모임 때 다같이 만들자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7B41E-1059-4D6A-9572-F506B5F14986}"/>
              </a:ext>
            </a:extLst>
          </p:cNvPr>
          <p:cNvSpPr txBox="1"/>
          <p:nvPr/>
        </p:nvSpPr>
        <p:spPr>
          <a:xfrm>
            <a:off x="4369639" y="4312450"/>
            <a:ext cx="440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김예진 학우가 정리한 파일을 바탕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9EA3BB6-2E47-4402-9112-EB07D5728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507"/>
            <a:ext cx="4226560" cy="422656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38A1CE-8A58-487F-8C71-9B6457634F9E}"/>
              </a:ext>
            </a:extLst>
          </p:cNvPr>
          <p:cNvSpPr/>
          <p:nvPr/>
        </p:nvSpPr>
        <p:spPr>
          <a:xfrm>
            <a:off x="0" y="4932681"/>
            <a:ext cx="12192000" cy="109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3200A8D4-0A68-46F5-8A8B-EE5219156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11" y="2159827"/>
            <a:ext cx="2463637" cy="30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B59229-A6D1-4EF3-A0AF-06D6B2A5BECD}"/>
              </a:ext>
            </a:extLst>
          </p:cNvPr>
          <p:cNvSpPr txBox="1"/>
          <p:nvPr/>
        </p:nvSpPr>
        <p:spPr>
          <a:xfrm>
            <a:off x="5954271" y="1699425"/>
            <a:ext cx="140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TO-BE</a:t>
            </a:r>
            <a:endParaRPr lang="ko-KR" altLang="en-US" sz="2800" dirty="0">
              <a:solidFill>
                <a:srgbClr val="FF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81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81</Words>
  <Application>Microsoft Office PowerPoint</Application>
  <PresentationFormat>와이드스크린</PresentationFormat>
  <Paragraphs>30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210 맨발의청춘 B</vt:lpstr>
      <vt:lpstr>210 맨발의청춘 L</vt:lpstr>
      <vt:lpstr>210 맨발의청춘 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김현수</cp:lastModifiedBy>
  <cp:revision>7</cp:revision>
  <dcterms:created xsi:type="dcterms:W3CDTF">2019-07-10T07:58:23Z</dcterms:created>
  <dcterms:modified xsi:type="dcterms:W3CDTF">2019-07-15T15:36:45Z</dcterms:modified>
</cp:coreProperties>
</file>